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4" r:id="rId2"/>
    <p:sldId id="263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45DAF-8DEC-4465-9ECD-9885C8F2C0B1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AA5BFD-E1CD-468D-92C8-6D1C49DD9E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com.bd/url?sa=i&amp;rct=j&amp;q=apple&amp;source=images&amp;cd=&amp;cad=rja&amp;docid=kmrpKgHsNH5P0M&amp;tbnid=CAE2v5RmWxjwwM:&amp;ved=&amp;url=http://wesleyanhermes.wordpress.com/2009/12/18/one-of-these-apples-is-covered-in-poison-does-this-red-apple-still-look-delicious/&amp;ei=mwiTUcKLKsaXrAf-1YHgBw&amp;bvm=bv.46471029,d.bmk&amp;psig=AFQjCNHhtnNE3miorBeAQOP5qfyIv6iAgQ&amp;ust=1368676892024359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2133600"/>
            <a:ext cx="6553200" cy="458216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133600" y="0"/>
            <a:ext cx="5181600" cy="20574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>
            <a:prstTxWarp prst="textDeflate">
              <a:avLst/>
            </a:prstTxWarp>
          </a:bodyPr>
          <a:lstStyle/>
          <a:p>
            <a:pPr algn="ctr"/>
            <a:r>
              <a:rPr lang="bn-BD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 </a:t>
            </a:r>
            <a:endParaRPr 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371600"/>
            <a:ext cx="2819400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একাকি কাজ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5638800" y="1524000"/>
            <a:ext cx="182880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৫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0" y="2971800"/>
            <a:ext cx="2362200" cy="685800"/>
            <a:chOff x="-33996" y="5181600"/>
            <a:chExt cx="2797425" cy="990600"/>
          </a:xfrm>
        </p:grpSpPr>
        <p:pic>
          <p:nvPicPr>
            <p:cNvPr id="7" name="Picture 6" descr="http://t2.gstatic.com/images?q=tbn:ANd9GcRK5u9wJpA7gN2ZrS0DM24stSaYpPmeq6RfKQZT-h0cUdILqfo6Mw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84608" y="5181600"/>
              <a:ext cx="1078821" cy="990600"/>
            </a:xfrm>
            <a:prstGeom prst="rect">
              <a:avLst/>
            </a:prstGeom>
            <a:noFill/>
          </p:spPr>
        </p:pic>
        <p:pic>
          <p:nvPicPr>
            <p:cNvPr id="6" name="Picture 6" descr="http://t2.gstatic.com/images?q=tbn:ANd9GcRK5u9wJpA7gN2ZrS0DM24stSaYpPmeq6RfKQZT-h0cUdILqfo6Mw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6178" y="5181600"/>
              <a:ext cx="1078821" cy="990600"/>
            </a:xfrm>
            <a:prstGeom prst="rect">
              <a:avLst/>
            </a:prstGeom>
            <a:noFill/>
          </p:spPr>
        </p:pic>
        <p:pic>
          <p:nvPicPr>
            <p:cNvPr id="5" name="Picture 6" descr="http://t2.gstatic.com/images?q=tbn:ANd9GcRK5u9wJpA7gN2ZrS0DM24stSaYpPmeq6RfKQZT-h0cUdILqfo6Mw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3996" y="5181600"/>
              <a:ext cx="1078821" cy="990600"/>
            </a:xfrm>
            <a:prstGeom prst="rect">
              <a:avLst/>
            </a:prstGeom>
            <a:noFill/>
          </p:spPr>
        </p:pic>
      </p:grpSp>
      <p:grpSp>
        <p:nvGrpSpPr>
          <p:cNvPr id="14" name="Group 13"/>
          <p:cNvGrpSpPr/>
          <p:nvPr/>
        </p:nvGrpSpPr>
        <p:grpSpPr>
          <a:xfrm>
            <a:off x="3048000" y="3124200"/>
            <a:ext cx="1600200" cy="609600"/>
            <a:chOff x="3200400" y="5181600"/>
            <a:chExt cx="1917021" cy="990600"/>
          </a:xfrm>
        </p:grpSpPr>
        <p:pic>
          <p:nvPicPr>
            <p:cNvPr id="9" name="Picture 8" descr="http://t2.gstatic.com/images?q=tbn:ANd9GcRK5u9wJpA7gN2ZrS0DM24stSaYpPmeq6RfKQZT-h0cUdILqfo6Mw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38600" y="5181600"/>
              <a:ext cx="1078821" cy="990600"/>
            </a:xfrm>
            <a:prstGeom prst="rect">
              <a:avLst/>
            </a:prstGeom>
            <a:noFill/>
          </p:spPr>
        </p:pic>
        <p:pic>
          <p:nvPicPr>
            <p:cNvPr id="8" name="Picture 6" descr="http://t2.gstatic.com/images?q=tbn:ANd9GcRK5u9wJpA7gN2ZrS0DM24stSaYpPmeq6RfKQZT-h0cUdILqfo6Mw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00400" y="5181600"/>
              <a:ext cx="1078821" cy="990600"/>
            </a:xfrm>
            <a:prstGeom prst="rect">
              <a:avLst/>
            </a:prstGeom>
            <a:noFill/>
          </p:spPr>
        </p:pic>
      </p:grpSp>
      <p:grpSp>
        <p:nvGrpSpPr>
          <p:cNvPr id="19" name="Group 18"/>
          <p:cNvGrpSpPr/>
          <p:nvPr/>
        </p:nvGrpSpPr>
        <p:grpSpPr>
          <a:xfrm>
            <a:off x="5181600" y="3086100"/>
            <a:ext cx="3901582" cy="685800"/>
            <a:chOff x="4944276" y="5334000"/>
            <a:chExt cx="4138906" cy="858128"/>
          </a:xfrm>
        </p:grpSpPr>
        <p:pic>
          <p:nvPicPr>
            <p:cNvPr id="18" name="Picture 17" descr="http://t2.gstatic.com/images?q=tbn:ANd9GcRK5u9wJpA7gN2ZrS0DM24stSaYpPmeq6RfKQZT-h0cUdILqfo6Mw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70333" y="5353928"/>
              <a:ext cx="912849" cy="838200"/>
            </a:xfrm>
            <a:prstGeom prst="rect">
              <a:avLst/>
            </a:prstGeom>
            <a:noFill/>
          </p:spPr>
        </p:pic>
        <p:pic>
          <p:nvPicPr>
            <p:cNvPr id="13" name="Picture 12" descr="http://t2.gstatic.com/images?q=tbn:ANd9GcRK5u9wJpA7gN2ZrS0DM24stSaYpPmeq6RfKQZT-h0cUdILqfo6Mw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49563" y="5353928"/>
              <a:ext cx="912849" cy="838200"/>
            </a:xfrm>
            <a:prstGeom prst="rect">
              <a:avLst/>
            </a:prstGeom>
            <a:noFill/>
          </p:spPr>
        </p:pic>
        <p:pic>
          <p:nvPicPr>
            <p:cNvPr id="12" name="Picture 11" descr="http://t2.gstatic.com/images?q=tbn:ANd9GcRK5u9wJpA7gN2ZrS0DM24stSaYpPmeq6RfKQZT-h0cUdILqfo6Mw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37452" y="5334000"/>
              <a:ext cx="912849" cy="838200"/>
            </a:xfrm>
            <a:prstGeom prst="rect">
              <a:avLst/>
            </a:prstGeom>
            <a:noFill/>
          </p:spPr>
        </p:pic>
        <p:pic>
          <p:nvPicPr>
            <p:cNvPr id="11" name="Picture 6" descr="http://t2.gstatic.com/images?q=tbn:ANd9GcRK5u9wJpA7gN2ZrS0DM24stSaYpPmeq6RfKQZT-h0cUdILqfo6Mw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25040" y="5334000"/>
              <a:ext cx="912849" cy="838200"/>
            </a:xfrm>
            <a:prstGeom prst="rect">
              <a:avLst/>
            </a:prstGeom>
            <a:noFill/>
          </p:spPr>
        </p:pic>
        <p:pic>
          <p:nvPicPr>
            <p:cNvPr id="10" name="Picture 6" descr="http://t2.gstatic.com/images?q=tbn:ANd9GcRK5u9wJpA7gN2ZrS0DM24stSaYpPmeq6RfKQZT-h0cUdILqfo6Mw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44276" y="5334000"/>
              <a:ext cx="912849" cy="838200"/>
            </a:xfrm>
            <a:prstGeom prst="rect">
              <a:avLst/>
            </a:prstGeom>
            <a:noFill/>
          </p:spPr>
        </p:pic>
      </p:grpSp>
      <p:sp>
        <p:nvSpPr>
          <p:cNvPr id="20" name="TextBox 19"/>
          <p:cNvSpPr txBox="1"/>
          <p:nvPr/>
        </p:nvSpPr>
        <p:spPr>
          <a:xfrm>
            <a:off x="685800" y="4343400"/>
            <a:ext cx="106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৩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71800" y="4343400"/>
            <a:ext cx="1219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২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62200" y="32766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আর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95800" y="342900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/>
              <a:t>একত্রে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676400" y="441960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/>
              <a:t>+ </a:t>
            </a:r>
            <a:endParaRPr lang="en-US" b="1" dirty="0"/>
          </a:p>
        </p:txBody>
      </p:sp>
      <p:sp>
        <p:nvSpPr>
          <p:cNvPr id="28" name="Rectangle 27"/>
          <p:cNvSpPr/>
          <p:nvPr/>
        </p:nvSpPr>
        <p:spPr>
          <a:xfrm>
            <a:off x="4800600" y="4419600"/>
            <a:ext cx="2362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886200" y="4038600"/>
            <a:ext cx="60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 =</a:t>
            </a:r>
            <a:endParaRPr lang="en-US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5562600" y="44958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৫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6" grpId="0"/>
      <p:bldP spid="28" grpId="0" animBg="1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04800"/>
            <a:ext cx="8610600" cy="14465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8800" b="1" i="1" dirty="0" smtClean="0">
                <a:latin typeface="NikoshBAN" pitchFamily="2" charset="0"/>
                <a:cs typeface="NikoshBAN" pitchFamily="2" charset="0"/>
              </a:rPr>
              <a:t>         ধন্যবাদ</a:t>
            </a:r>
            <a:endParaRPr lang="en-US" sz="8800" i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175-wallpaper-flowers-flower-colorful-zowm49xal-cu4vckl-6180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2133600"/>
            <a:ext cx="5257800" cy="32861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6248400"/>
            <a:ext cx="8669489" cy="609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wordArtVert"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সবাই ভালো থেকো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57400" y="381000"/>
            <a:ext cx="4800600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উপস্থাপনায়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2286001"/>
            <a:ext cx="7315200" cy="424731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ফাতেমা খাতুন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হাজির হাট মডেল সরকারি প্রাথমিক বিদ্যালয় ।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মনপুরা ,ভোলা ।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1676400"/>
            <a:ext cx="5410200" cy="34163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bn-BD" sz="5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শ্রেণিঃ প্রথম</a:t>
            </a:r>
          </a:p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বিষয়ঃ গণিত</a:t>
            </a:r>
          </a:p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সময়ঃ ৪৫মিনিট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3200400" y="762000"/>
            <a:ext cx="2743200" cy="10156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শিখনফল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2057400"/>
            <a:ext cx="8305800" cy="29546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উপকরণ একত্র করে সংখ্যা বলতে ও লিখতে পারবে ।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উপকরণের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সাহায্যে সংখ্যা যোগ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করে প্রতীকের  মাধ্যমে প্রকাশ করতে পারবে।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7400" y="4648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flipH="1">
            <a:off x="1905000" y="304800"/>
            <a:ext cx="464820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আবেগ সৃষ্টি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62800" y="762000"/>
            <a:ext cx="1295400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সময়ঃ২ মিনিট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28800" y="2590800"/>
            <a:ext cx="3124200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ছড়ার মাধ্যমে -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3733800"/>
            <a:ext cx="7696200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+চিহ্ন আমার নাম বলে গানে গানে সংখ্যার সাথে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সংখ্যার মিল সবাই আমায় চিনে 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228600"/>
            <a:ext cx="4114800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পাঠ ঘোষণা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20000"/>
          </a:blip>
          <a:srcRect l="10465" t="61957" r="9302" b="11956"/>
          <a:stretch>
            <a:fillRect/>
          </a:stretch>
        </p:blipFill>
        <p:spPr bwMode="auto">
          <a:xfrm>
            <a:off x="438149" y="3352800"/>
            <a:ext cx="8105775" cy="2819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429000" y="1524000"/>
            <a:ext cx="2438400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যোগ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1219200" y="0"/>
            <a:ext cx="6172200" cy="1295400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উপস্থাপন-</a:t>
            </a:r>
          </a:p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২০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057400"/>
            <a:ext cx="19050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2057400"/>
            <a:ext cx="11620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2133600"/>
            <a:ext cx="2809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2286000" y="2362200"/>
            <a:ext cx="121920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আর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6800" y="2362200"/>
            <a:ext cx="1066800" cy="58477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একত্রে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66800" y="33528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2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57600" y="3276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1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38400" y="32766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+</a:t>
            </a:r>
            <a:endParaRPr lang="en-US" sz="36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5105400" y="33528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= 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7086600" y="335280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70" decel="100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770" decel="100000"/>
                                        <p:tgtEl>
                                          <p:spTgt spid="10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9" dur="77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1" grpId="0" animBg="1"/>
      <p:bldP spid="19" grpId="0"/>
      <p:bldP spid="22" grpId="0"/>
      <p:bldP spid="24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0"/>
            <a:ext cx="14859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752600"/>
            <a:ext cx="294322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0775" y="1981200"/>
            <a:ext cx="294322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600200" y="243840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আর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81600" y="23622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i="1" dirty="0" smtClean="0">
                <a:latin typeface="NikoshBAN" pitchFamily="2" charset="0"/>
                <a:cs typeface="NikoshBAN" pitchFamily="2" charset="0"/>
              </a:rPr>
              <a:t>একত্রে</a:t>
            </a:r>
            <a:endParaRPr lang="en-US" b="1" i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3810000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b="1" dirty="0" smtClean="0">
                <a:latin typeface="NikoshBAN" pitchFamily="2" charset="0"/>
                <a:cs typeface="NikoshBAN" pitchFamily="2" charset="0"/>
              </a:rPr>
              <a:t>০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4038600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62800" y="4038600"/>
            <a:ext cx="99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58200" y="3429000"/>
            <a:ext cx="38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4800" b="1" dirty="0" smtClean="0">
              <a:latin typeface="NikoshBAN" pitchFamily="2" charset="0"/>
              <a:cs typeface="NikoshBAN" pitchFamily="2" charset="0"/>
            </a:endParaRPr>
          </a:p>
          <a:p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76400" y="4038600"/>
            <a:ext cx="76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+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53000" y="3962400"/>
            <a:ext cx="114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/>
              <a:t> =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4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3581400" y="457200"/>
            <a:ext cx="2743200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lis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9001" y="4495800"/>
            <a:ext cx="1752599" cy="86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ilis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57800" y="4495800"/>
            <a:ext cx="1752599" cy="86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ilis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2800" y="4495800"/>
            <a:ext cx="1752599" cy="86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ilis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362200"/>
            <a:ext cx="1752599" cy="86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ilis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0" y="2362200"/>
            <a:ext cx="1752599" cy="86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 descr="ilis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4495800"/>
            <a:ext cx="1752599" cy="86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7086600" y="838200"/>
            <a:ext cx="1752600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১৫ মিনিট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457200" y="17526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এখানে কয়টি মাছ?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00200" y="35814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34000" y="19050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এখানে কয়টি মাছ?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91000" y="3530025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58000" y="373380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২টি</a:t>
            </a:r>
            <a:endParaRPr lang="en-US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304800" y="45720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একত্রে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67200" y="5845314"/>
            <a:ext cx="190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৪টি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8" name="Picture 27" descr="ilis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2800" y="2514600"/>
            <a:ext cx="1752599" cy="86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Picture 28" descr="ilis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2438400"/>
            <a:ext cx="1752599" cy="86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3" grpId="0"/>
      <p:bldP spid="24" grpId="0"/>
      <p:bldP spid="25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125</Words>
  <Application>Microsoft Office PowerPoint</Application>
  <PresentationFormat>On-screen Show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PTI</cp:lastModifiedBy>
  <cp:revision>114</cp:revision>
  <dcterms:created xsi:type="dcterms:W3CDTF">2006-08-16T00:00:00Z</dcterms:created>
  <dcterms:modified xsi:type="dcterms:W3CDTF">2013-05-23T09:54:37Z</dcterms:modified>
</cp:coreProperties>
</file>